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5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7.png" ContentType="image/png"/>
  <Override PartName="/ppt/media/image32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2.jpeg" ContentType="image/jpe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3.xml" ContentType="application/vnd.openxmlformats-officedocument.presentationml.slide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DFC9211-52CE-496D-854D-005BBF07D1C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4049196-D9B5-4231-85C4-D4CDDF2FC68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77F5A47-05BC-4F51-9F9C-41C374C8AB7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FF57B4D-78D5-4D75-8F29-6285A121254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FEC5012-A7D4-4BF8-B4A3-7BB583E3F21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D2C0548-3428-4AA1-9890-DCD1D0CA342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7326349-7CF5-455F-8398-1B59841C47A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E528AF0-5FD4-4C0F-B9E9-647D43F1B10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EE210EA-3C38-438B-9245-7E186C9172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8E51820-BE28-4744-BF37-2E92003CEF4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DFF4675-664C-4D62-A655-DF8FB488F6F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45E089A-DC8A-4916-A487-7E7E9EA0D6C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F028426-D2A7-4598-9132-00E20D3B453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49A647B-E73E-4712-9847-A6F6C0BB47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9C291DF-E15C-47C8-AA5B-886992C568F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59951AF-6E8A-4FE3-85B2-36B5C26C0B0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3752616-347A-4A14-AA48-BE8F329B74A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28BC04B-7964-4DE0-8898-66C77F0838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385941F-6BEF-411D-A6F3-EAA096C2F5D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E2B9460-96F4-4D54-AB5A-1DA6C47CE43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9C6B693-843A-4B1D-A90A-8E46D50ED27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CBD57E2-60B0-4A05-A939-1F7922E13AD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BEADFAF-A868-47DE-9003-55F7BA94CFD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45FAA24-C507-4047-BA03-08A065F47E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A9F55A9-83F7-461E-870C-F0B8E61D4C2A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CD51B74-2771-405A-B77C-919726C95072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Container Cluster (Hands-on)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Content Placeholder 3" descr=""/>
          <p:cNvPicPr/>
          <p:nvPr/>
        </p:nvPicPr>
        <p:blipFill>
          <a:blip r:embed="rId1"/>
          <a:stretch/>
        </p:blipFill>
        <p:spPr>
          <a:xfrm>
            <a:off x="1164600" y="620640"/>
            <a:ext cx="9938160" cy="47458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copyright@arun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46BD22C-551E-4B56-8F10-E7BA10374A1F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Content Placeholder 3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Content Placeholder 3" descr=""/>
          <p:cNvPicPr/>
          <p:nvPr/>
        </p:nvPicPr>
        <p:blipFill>
          <a:blip r:embed="rId1"/>
          <a:stretch/>
        </p:blipFill>
        <p:spPr>
          <a:xfrm>
            <a:off x="1143000" y="1023120"/>
            <a:ext cx="9568080" cy="5094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copyright@arun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E86BCFF-47AD-4D5E-8C38-B789D9F9BB4D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Content Placeholder 1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Content Placeholder 14" descr=""/>
          <p:cNvPicPr/>
          <p:nvPr/>
        </p:nvPicPr>
        <p:blipFill>
          <a:blip r:embed="rId1"/>
          <a:stretch/>
        </p:blipFill>
        <p:spPr>
          <a:xfrm>
            <a:off x="491400" y="336600"/>
            <a:ext cx="11229120" cy="631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</TotalTime>
  <Application>LibreOffice/7.3.7.2$Linux_X86_64 LibreOffice_project/30$Build-2</Application>
  <AppVersion>15.0000</AppVersion>
  <Words>14</Words>
  <Paragraphs>8</Paragraphs>
  <Company>home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2018-12-19T13:38:17Z</dcterms:created>
  <dc:creator>Kaivalya</dc:creator>
  <dc:description/>
  <dc:language>en-IN</dc:language>
  <cp:lastModifiedBy/>
  <dcterms:modified xsi:type="dcterms:W3CDTF">2024-11-04T09:49:14Z</dcterms:modified>
  <cp:revision>9</cp:revision>
  <dc:subject/>
  <dc:title>Container Cluster (Hands-on)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37</vt:i4>
  </property>
</Properties>
</file>